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4" r:id="rId2"/>
    <p:sldId id="326" r:id="rId3"/>
    <p:sldId id="336" r:id="rId4"/>
    <p:sldId id="337" r:id="rId5"/>
    <p:sldId id="338" r:id="rId6"/>
    <p:sldId id="339" r:id="rId7"/>
    <p:sldId id="296" r:id="rId8"/>
    <p:sldId id="335" r:id="rId9"/>
    <p:sldId id="330" r:id="rId10"/>
    <p:sldId id="332" r:id="rId11"/>
    <p:sldId id="331" r:id="rId12"/>
    <p:sldId id="320" r:id="rId13"/>
    <p:sldId id="321" r:id="rId14"/>
    <p:sldId id="322" r:id="rId15"/>
    <p:sldId id="292" r:id="rId16"/>
    <p:sldId id="323" r:id="rId17"/>
    <p:sldId id="340" r:id="rId1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A3633-B00E-D741-AB3F-37307945C26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09880-3678-0C4D-9976-1E74F7412CB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82251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52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2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8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5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10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98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55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18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8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44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2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1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6A27E-68ED-9F45-B0CA-CBF74B453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D9C4A-0461-6C42-8091-4377A669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3E423-F0C1-0240-876F-149E29BA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7F759-4FF7-604E-9089-255BCF63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1AB8F-3580-5D43-B02E-A916CCC2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802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FD87-B8AC-AF4D-B3A6-56DFB19D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B5689-6C15-5442-AA60-C3924AB0B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585C5-82B9-FA47-AB64-E10611D9F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5659A-36DC-804F-BF13-EE424E6A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ABA99-7190-B147-89DA-3A0A91BE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291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846077-5138-FF47-B6E6-28DD914B9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BE6E4-3F1C-AE4B-A537-7673EA828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D92F2-A1A6-B649-8F23-41025D15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05962-25D3-864F-9522-AE7766D9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408A5-234D-AA40-B91E-4E63AD2A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788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CBE2C-0D75-6B4E-9D77-5685B5E6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83D4-2415-4840-B7D4-214C6E8D0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77197-D43C-CE45-8EC2-C6D0C777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484C-472D-C44D-B7BB-762C07A7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B180B-DC13-674B-BC0D-259D6FEB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4664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D373D-EDFC-584B-B37F-BB6B18B9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BE51-6EC3-A448-B025-335B67566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0D87C-95D1-044A-B9C6-856FA8646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3C937-D810-E446-9C6B-2D0910AE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4526-83C0-6F42-BDE3-4C80E672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612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C545-4C40-C347-97BF-DD2A6349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C3B10-4504-0246-9813-DA9477E34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F2B30-3B21-6C4B-9ACF-66C1AD760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E79A4-37E6-CF4C-9A3D-1EF9AED6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695FF-8F75-AE4F-8BCC-9B51DB7F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91658-F574-8D45-8AD4-3299048E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845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9694-9553-694D-8B03-6F2E6D84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47D0-BA7D-9044-A59D-4E8E8EE82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81ECA-8063-7141-AFD2-6E9BFD082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B5E61-63B4-DC40-899F-6FBAA65D5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EEFDC-AD24-DF49-965D-FA4001B8E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12303-BDEE-DE42-B5A9-2830CE97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9B3843-0C03-544D-AC01-90D99CFE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2A6A8-AB90-B44E-8EF3-340D10EC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69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26DC-4913-0B43-AA7E-15A0F847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27E52-8947-2C42-A9C1-82A0661C3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63C66-577D-C745-B51D-4B2CA36F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1509E-52FC-7048-AA0A-3010EBFA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441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4F539-F25C-4D47-865D-74EB39114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D9140-FAB4-A74A-9AAA-064AF120D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5E398-E61D-5C42-9790-D4CCD23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812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B9FC-065D-A546-A3D2-80B817E7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099A-F113-C043-A576-C93922B44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48E01-A8A9-1142-B8BB-565FB0924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10FC0-B3BC-0A43-B145-6A9316DA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FC472-6644-A34C-BC5C-9ADB26F5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E62EA-2CEA-CB4F-BA8F-7DB2D858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214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C578-63F1-AF4D-8E51-0D15856E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B742E-2AF1-D541-A551-06BF8DCB2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FDEF9-235D-2F44-BB2F-42F6AE22A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90A8D-F86D-444B-800A-7196605D6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8E5A8-987A-5B48-AC87-7CB22D3B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F15C3-04C3-4E4F-90C7-700BE40D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2599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73FE1-F7BC-9944-9849-40227C25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7AD99-9EAA-1B49-B360-982F59C8B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E52A1-DC1C-9A44-9D4F-3935D4701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F499A-87EF-A54D-8E05-990A78DDD112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51DB5-997B-8F4D-B34D-DD886A948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8E741-1AB3-A64A-8C08-4E95C2F1D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2CB71-2E6E-DE45-A65D-A9F4B2F4D05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276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8.tiff"/><Relationship Id="rId18" Type="http://schemas.openxmlformats.org/officeDocument/2006/relationships/image" Target="../media/image20.tiff"/><Relationship Id="rId3" Type="http://schemas.openxmlformats.org/officeDocument/2006/relationships/image" Target="../media/image2.tiff"/><Relationship Id="rId7" Type="http://schemas.openxmlformats.org/officeDocument/2006/relationships/image" Target="../media/image9.jpg"/><Relationship Id="rId12" Type="http://schemas.openxmlformats.org/officeDocument/2006/relationships/image" Target="../media/image13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tiff"/><Relationship Id="rId5" Type="http://schemas.openxmlformats.org/officeDocument/2006/relationships/image" Target="../media/image7.png"/><Relationship Id="rId15" Type="http://schemas.openxmlformats.org/officeDocument/2006/relationships/image" Target="../media/image19.tiff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f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image" Target="../media/image7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tiff"/><Relationship Id="rId5" Type="http://schemas.openxmlformats.org/officeDocument/2006/relationships/image" Target="../media/image9.jpg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5.pn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42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9420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up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“너와 나의 연결 고리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~ 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우리는 대세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 Teams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로 일한다”</a:t>
            </a:r>
            <a:endParaRPr lang="en-US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C2D8A-BA24-5942-B607-0F953FA9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4829AD17-BE7D-CC41-88FD-4D8052D1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882CB5-0C7E-6543-ABC4-6D236D90B85F}"/>
              </a:ext>
            </a:extLst>
          </p:cNvPr>
          <p:cNvSpPr txBox="1"/>
          <p:nvPr/>
        </p:nvSpPr>
        <p:spPr>
          <a:xfrm>
            <a:off x="8611871" y="-1287200"/>
            <a:ext cx="5575852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오늘 행사 재미있게 보고 계신가요</a:t>
            </a:r>
            <a:r>
              <a:rPr lang="en-US" altLang="ko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?</a:t>
            </a:r>
            <a:br>
              <a:rPr lang="en-US" altLang="ko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</a:br>
            <a:r>
              <a:rPr lang="en-US" altLang="ko-KR" sz="2400" dirty="0">
                <a:solidFill>
                  <a:schemeClr val="bg1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#gav2020kr </a:t>
            </a:r>
            <a:r>
              <a:rPr lang="ko-KR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해시태그와 함께 인증샷과 소감을 </a:t>
            </a:r>
            <a:r>
              <a:rPr lang="en-US" altLang="ko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sns</a:t>
            </a:r>
            <a:r>
              <a:rPr lang="ko-KR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에 남겨주세요</a:t>
            </a:r>
            <a:r>
              <a:rPr lang="en-US" altLang="ko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!</a:t>
            </a:r>
            <a:r>
              <a:rPr lang="ko-KR" altLang="en-US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endParaRPr lang="en-KR" sz="2000" dirty="0">
              <a:solidFill>
                <a:srgbClr val="FFFF00"/>
              </a:solidFill>
              <a:highlight>
                <a:srgbClr val="000000"/>
              </a:highlight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D7CE1-68F7-6946-8F8C-0C9CA63D625A}"/>
              </a:ext>
            </a:extLst>
          </p:cNvPr>
          <p:cNvSpPr txBox="1"/>
          <p:nvPr/>
        </p:nvSpPr>
        <p:spPr>
          <a:xfrm>
            <a:off x="8741619" y="-1306360"/>
            <a:ext cx="154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깜짝 이벤트</a:t>
            </a:r>
            <a:endParaRPr lang="en-KR" sz="2400" dirty="0">
              <a:solidFill>
                <a:srgbClr val="FF0000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34670E-D68C-2E42-9016-A82A83A91292}"/>
              </a:ext>
            </a:extLst>
          </p:cNvPr>
          <p:cNvGrpSpPr/>
          <p:nvPr/>
        </p:nvGrpSpPr>
        <p:grpSpPr>
          <a:xfrm>
            <a:off x="6561426" y="342439"/>
            <a:ext cx="5575852" cy="785170"/>
            <a:chOff x="6561426" y="342439"/>
            <a:chExt cx="5575852" cy="785170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FC882CB5-0C7E-6543-ABC4-6D236D90B85F}"/>
                </a:ext>
              </a:extLst>
            </p:cNvPr>
            <p:cNvSpPr txBox="1"/>
            <p:nvPr/>
          </p:nvSpPr>
          <p:spPr>
            <a:xfrm>
              <a:off x="6561426" y="358168"/>
              <a:ext cx="5575852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오늘 행사 재미있게 보고 계신가요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?</a:t>
              </a:r>
              <a:b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</a:br>
              <a:r>
                <a:rPr lang="en-US" altLang="ko-KR" sz="2400" dirty="0">
                  <a:solidFill>
                    <a:schemeClr val="bg1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#gav2020kr 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해시태그와 함께 인증샷과 소감을 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sns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에 남겨주세요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!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 </a:t>
              </a:r>
              <a:endParaRPr lang="en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B42D7CE1-68F7-6946-8F8C-0C9CA63D625A}"/>
                </a:ext>
              </a:extLst>
            </p:cNvPr>
            <p:cNvSpPr txBox="1"/>
            <p:nvPr/>
          </p:nvSpPr>
          <p:spPr>
            <a:xfrm>
              <a:off x="6717461" y="342439"/>
              <a:ext cx="1548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rgbClr val="FF0000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깜짝 이벤트</a:t>
              </a:r>
              <a:endParaRPr lang="en-KR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906C28-E10C-374C-8EEC-7E3DB2D2F1A5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64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2248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b="1" dirty="0">
                <a:latin typeface="Segoe UI Symbol" panose="020B0502040204020203" pitchFamily="34" charset="0"/>
              </a:rPr>
              <a:t>Azure App Service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사용해 빠르고 쉽게 서버 배포하기</a:t>
            </a:r>
            <a:endParaRPr lang="en-US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7368C-589B-5342-9B61-C0E322437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B8BC24AD-EF32-134D-88A9-FF7B309D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252FDC-1619-F34C-9935-7E26CF2A33AA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65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버그를 줄여주고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퇴근시간을 앞당겨주는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 Ops! 100%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활용하기 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김은지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D95E7-1AB6-5345-90DD-CA6E3759A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922A68C8-67D4-9547-BDA7-2F78FD4A6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A070A0-A9F8-C94A-B1A0-66B36AE45E55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49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데이터 분석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파워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BI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로 어디까지 해 봤니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2223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송윤희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Power BI Korea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4B34D-1E37-ED4D-9605-97510B872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390F6147-AAF8-4C4D-A4C3-95CF7FFC3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DA25D-7E05-D847-BF4C-61A4D16EEAB6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151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파워앱으로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온라인 강의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출췍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앱 만들기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852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유정협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Microsoft, Serverless Korea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0B742-FCA0-5048-8972-556655BF9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AC63C1C3-250D-B64A-8206-9E1BFFC4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659DED-8B85-C241-8E80-F592700EEFFD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262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너와 나의 연결 고리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~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우리는 대세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 Teams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로 일한다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6930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박은정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Teams User Group, O356 User Group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0F5BF6-14BA-DE4E-B290-B154D7FB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CB1F74FA-5991-8C46-90B8-47127A26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36B7E-9962-584E-B5CF-D26F01850E0C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App Service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 빠르고 쉽게 서버 배포하기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820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노아론</a:t>
            </a:r>
            <a:b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</a:b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 Student Partner</a:t>
            </a:r>
          </a:p>
          <a:p>
            <a:pPr fontAlgn="base"/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78C09-E641-964F-93D6-FDFDE9954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C93687FA-E6B0-DE49-8CBC-A1C633D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AFE3B7-8C00-BD49-8610-185500479A4C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09409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286189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BB18-38B6-FE41-B36B-17E9A185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125260"/>
            <a:ext cx="2416512" cy="1547733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2C04FC9D-99E4-DB4C-945C-1E4E2128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6467411" y="4276681"/>
            <a:ext cx="731301" cy="731301"/>
          </a:xfrm>
          <a:prstGeom prst="rect">
            <a:avLst/>
          </a:prstGeom>
        </p:spPr>
      </p:pic>
      <p:grpSp>
        <p:nvGrpSpPr>
          <p:cNvPr id="9" name="그룹 5">
            <a:extLst>
              <a:ext uri="{FF2B5EF4-FFF2-40B4-BE49-F238E27FC236}">
                <a16:creationId xmlns:a16="http://schemas.microsoft.com/office/drawing/2014/main" id="{A3486845-AFA8-0C43-BEF4-1E87857A63AD}"/>
              </a:ext>
            </a:extLst>
          </p:cNvPr>
          <p:cNvGrpSpPr/>
          <p:nvPr/>
        </p:nvGrpSpPr>
        <p:grpSpPr>
          <a:xfrm>
            <a:off x="2489521" y="4299326"/>
            <a:ext cx="1828186" cy="747894"/>
            <a:chOff x="5879054" y="628729"/>
            <a:chExt cx="5209332" cy="2572872"/>
          </a:xfrm>
        </p:grpSpPr>
        <p:pic>
          <p:nvPicPr>
            <p:cNvPr id="10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716566ED-C162-9F4F-8322-5FD2BEB1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11" name="그림 4">
              <a:extLst>
                <a:ext uri="{FF2B5EF4-FFF2-40B4-BE49-F238E27FC236}">
                  <a16:creationId xmlns:a16="http://schemas.microsoft.com/office/drawing/2014/main" id="{2BE6E74D-BA8E-6245-BF9D-06B049A5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86A2B8E-43AE-9B42-8EEE-B4B48BC2E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8742" y="5227935"/>
            <a:ext cx="1868965" cy="747894"/>
          </a:xfrm>
          <a:prstGeom prst="rect">
            <a:avLst/>
          </a:prstGeom>
        </p:spPr>
      </p:pic>
      <p:pic>
        <p:nvPicPr>
          <p:cNvPr id="1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F9F0AEB9-FC31-974B-AF0F-DA13BB06F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64" y="5227935"/>
            <a:ext cx="1828185" cy="747894"/>
          </a:xfrm>
          <a:prstGeom prst="rect">
            <a:avLst/>
          </a:prstGeom>
        </p:spPr>
      </p:pic>
      <p:pic>
        <p:nvPicPr>
          <p:cNvPr id="14" name="그림 26">
            <a:extLst>
              <a:ext uri="{FF2B5EF4-FFF2-40B4-BE49-F238E27FC236}">
                <a16:creationId xmlns:a16="http://schemas.microsoft.com/office/drawing/2014/main" id="{55F93C37-3430-7846-9136-EB03B41E81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49" r="16791"/>
          <a:stretch/>
        </p:blipFill>
        <p:spPr>
          <a:xfrm>
            <a:off x="736408" y="4122894"/>
            <a:ext cx="1393352" cy="1038874"/>
          </a:xfrm>
          <a:prstGeom prst="rect">
            <a:avLst/>
          </a:prstGeom>
        </p:spPr>
      </p:pic>
      <p:pic>
        <p:nvPicPr>
          <p:cNvPr id="15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87FA9971-5F37-8248-80CF-18E1E9AD2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500" y="5227935"/>
            <a:ext cx="1438659" cy="774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AA0605-40FE-7045-8579-514397FFCF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059" y="4172364"/>
            <a:ext cx="939934" cy="939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A68FE-2D9B-7B43-BE6A-9628B09393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838" r="16968"/>
          <a:stretch/>
        </p:blipFill>
        <p:spPr>
          <a:xfrm>
            <a:off x="5984877" y="5227936"/>
            <a:ext cx="2007611" cy="774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CEDA7F-EEDF-0F47-A762-621B260150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1994" y="5227935"/>
            <a:ext cx="774602" cy="7746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AB39D6-5B4F-984B-A392-8F4A69B366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6102" y="5135171"/>
            <a:ext cx="960129" cy="960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43BAC8-E9CF-C043-AA58-B677F9CAF8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5737" y="5231613"/>
            <a:ext cx="744216" cy="744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BFECDC-AA00-B249-A1AC-5C99E5DDFE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3128" y="4115885"/>
            <a:ext cx="1920258" cy="960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67E62-F96E-E342-A423-9B2B80FD4475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577845" y="4352797"/>
            <a:ext cx="1526548" cy="6409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727721D-F56F-CE42-8ADA-F58C6ACD7C54}"/>
              </a:ext>
            </a:extLst>
          </p:cNvPr>
          <p:cNvGrpSpPr/>
          <p:nvPr/>
        </p:nvGrpSpPr>
        <p:grpSpPr>
          <a:xfrm>
            <a:off x="7542994" y="4262837"/>
            <a:ext cx="1218000" cy="699655"/>
            <a:chOff x="7542994" y="4262837"/>
            <a:chExt cx="1218000" cy="69965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43C116-3ADB-E642-A880-827858C8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42994" y="4277367"/>
              <a:ext cx="1218000" cy="6851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C0808B-7EA8-DA4B-9D69-4111438694D5}"/>
                </a:ext>
              </a:extLst>
            </p:cNvPr>
            <p:cNvSpPr txBox="1"/>
            <p:nvPr/>
          </p:nvSpPr>
          <p:spPr>
            <a:xfrm>
              <a:off x="7560979" y="4262837"/>
              <a:ext cx="1026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400" b="1" dirty="0">
                  <a:solidFill>
                    <a:srgbClr val="FFFF00"/>
                  </a:solidFill>
                </a:rPr>
                <a:t>GwangAI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3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4" y="1801330"/>
            <a:ext cx="255580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533385" y="3044279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Global Azure Virtual 2020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8DB60-A8E3-A849-9285-AAD31DB2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1" name="그림 6">
            <a:extLst>
              <a:ext uri="{FF2B5EF4-FFF2-40B4-BE49-F238E27FC236}">
                <a16:creationId xmlns:a16="http://schemas.microsoft.com/office/drawing/2014/main" id="{0E0DCCAD-78FC-1249-A090-4E554DEB3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7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8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버그를 줄여주고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퇴근시간을 앞당겨주는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Dev Ops! 100%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김은지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데이터 분석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파워 </a:t>
            </a:r>
            <a:r>
              <a:rPr lang="en-US" altLang="ko-KR" sz="1600" b="1" dirty="0">
                <a:latin typeface="Segoe UI Symbol" panose="020B0502040204020203" pitchFamily="34" charset="0"/>
              </a:rPr>
              <a:t>BI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어디까지 해 봤니</a:t>
            </a:r>
            <a:r>
              <a:rPr lang="en-US" altLang="ko-KR" sz="1600" b="1" dirty="0">
                <a:latin typeface="Segoe UI Symbol" panose="020B0502040204020203" pitchFamily="34" charset="0"/>
              </a:rPr>
              <a:t>? -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송윤희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파워앱으로</a:t>
            </a:r>
            <a:r>
              <a:rPr lang="ko-KR" altLang="en-US" sz="1600" b="1" dirty="0">
                <a:latin typeface="Segoe UI Symbol" panose="020B0502040204020203" pitchFamily="34" charset="0"/>
              </a:rPr>
              <a:t> 온라인 강의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출췍</a:t>
            </a:r>
            <a:r>
              <a:rPr lang="ko-KR" altLang="en-US" sz="1600" b="1" dirty="0">
                <a:latin typeface="Segoe UI Symbol" panose="020B0502040204020203" pitchFamily="34" charset="0"/>
              </a:rPr>
              <a:t>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유정협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“</a:t>
            </a:r>
            <a:r>
              <a:rPr lang="ko-KR" altLang="en-US" sz="1600" b="1" dirty="0">
                <a:latin typeface="Segoe UI Symbol" panose="020B0502040204020203" pitchFamily="34" charset="0"/>
              </a:rPr>
              <a:t>너와 나의 연결 고리 </a:t>
            </a:r>
            <a:r>
              <a:rPr lang="en-US" altLang="ko-KR" sz="1600" b="1" dirty="0">
                <a:latin typeface="Segoe UI Symbol" panose="020B0502040204020203" pitchFamily="34" charset="0"/>
              </a:rPr>
              <a:t>~ </a:t>
            </a:r>
            <a:r>
              <a:rPr lang="ko-KR" altLang="en-US" sz="1600" b="1" dirty="0">
                <a:latin typeface="Segoe UI Symbol" panose="020B0502040204020203" pitchFamily="34" charset="0"/>
              </a:rPr>
              <a:t>우리는 대세 </a:t>
            </a:r>
            <a:r>
              <a:rPr lang="en-US" altLang="ko-KR" sz="1600" b="1" dirty="0">
                <a:latin typeface="Segoe UI Symbol" panose="020B0502040204020203" pitchFamily="34" charset="0"/>
              </a:rPr>
              <a:t>Microsoft Teams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일한다”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박은정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Azure App Service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사용해 빠르고 쉽게 서버 배포하기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노아론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B9BE0-878B-D444-9E5A-E842D83B956B}"/>
              </a:ext>
            </a:extLst>
          </p:cNvPr>
          <p:cNvSpPr txBox="1"/>
          <p:nvPr/>
        </p:nvSpPr>
        <p:spPr>
          <a:xfrm>
            <a:off x="533384" y="1801330"/>
            <a:ext cx="255580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9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1019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50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Opening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2026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R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sz="2000" b="0" dirty="0"/>
              <a:t>Coming up</a:t>
            </a:r>
            <a:r>
              <a:rPr lang="ko-KR" altLang="en-US" sz="2000" b="0" dirty="0"/>
              <a:t>  </a:t>
            </a:r>
            <a:r>
              <a:rPr lang="ko-KR" altLang="en-US" sz="1800" dirty="0"/>
              <a:t>버그를 줄여주고</a:t>
            </a:r>
            <a:r>
              <a:rPr lang="en-US" altLang="ko-KR" sz="1800" dirty="0"/>
              <a:t>, </a:t>
            </a:r>
            <a:r>
              <a:rPr lang="ko-KR" altLang="en-US" sz="1800" dirty="0"/>
              <a:t>퇴근시간을 앞당겨주는 </a:t>
            </a:r>
            <a:r>
              <a:rPr lang="en-US" altLang="ko-KR" sz="1800" dirty="0"/>
              <a:t>Azure Dev Ops! 100% </a:t>
            </a:r>
            <a:r>
              <a:rPr lang="ko-KR" altLang="en-US" sz="1800" dirty="0"/>
              <a:t>활용하기</a:t>
            </a:r>
            <a:endParaRPr lang="en-US" sz="1800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76933A-2941-4216-BEF3-697A3F96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5865D2-87CB-B247-A112-1418EAE0072E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BE9E4-90AC-614F-BBF1-944B516086A4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3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  <a:endParaRPr lang="en-US" sz="6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15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R"/>
            </a:defPPr>
            <a:lvl1pPr>
              <a:defRPr b="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sz="2000" dirty="0"/>
              <a:t>Coming up</a:t>
            </a:r>
            <a:r>
              <a:rPr lang="ko-KR" altLang="en-US" sz="2000" dirty="0"/>
              <a:t>  </a:t>
            </a:r>
            <a:r>
              <a:rPr lang="ko-KR" altLang="en-US" b="1" dirty="0"/>
              <a:t>데이터 분석</a:t>
            </a:r>
            <a:r>
              <a:rPr lang="en-US" altLang="ko-KR" b="1" dirty="0"/>
              <a:t>, </a:t>
            </a:r>
            <a:r>
              <a:rPr lang="ko-KR" altLang="en-US" b="1" dirty="0"/>
              <a:t>파워 </a:t>
            </a:r>
            <a:r>
              <a:rPr lang="en-US" altLang="ko-KR" b="1" dirty="0"/>
              <a:t>BI</a:t>
            </a:r>
            <a:r>
              <a:rPr lang="ko-KR" altLang="en-US" b="1" dirty="0"/>
              <a:t>로 어디까지 해 봤니</a:t>
            </a:r>
            <a:r>
              <a:rPr lang="en-US" altLang="ko-KR" b="1" dirty="0"/>
              <a:t>?</a:t>
            </a:r>
            <a:endParaRPr lang="en-US" b="1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38162-BC6A-F845-A3B3-05740E13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6DACA4B0-141A-2F47-815E-D95A8A04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AE9F37B-3F5C-2C49-8B0E-D3DA0FAA3FA9}"/>
              </a:ext>
            </a:extLst>
          </p:cNvPr>
          <p:cNvGrpSpPr/>
          <p:nvPr/>
        </p:nvGrpSpPr>
        <p:grpSpPr>
          <a:xfrm>
            <a:off x="6561426" y="342439"/>
            <a:ext cx="5575852" cy="785170"/>
            <a:chOff x="6561426" y="342439"/>
            <a:chExt cx="5575852" cy="785170"/>
          </a:xfrm>
        </p:grpSpPr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72AA3CCA-F439-104A-B629-89E88B643AE8}"/>
                </a:ext>
              </a:extLst>
            </p:cNvPr>
            <p:cNvSpPr txBox="1"/>
            <p:nvPr/>
          </p:nvSpPr>
          <p:spPr>
            <a:xfrm>
              <a:off x="6561426" y="358168"/>
              <a:ext cx="5575852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오늘 행사 재미있게 보고 계신가요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?</a:t>
              </a:r>
              <a:b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</a:br>
              <a:r>
                <a:rPr lang="en-US" altLang="ko-KR" sz="2400" dirty="0">
                  <a:solidFill>
                    <a:schemeClr val="bg1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#gav2020kr 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해시태그와 함께 인증샷과 소감을 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sns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에 남겨주세요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!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 </a:t>
              </a:r>
              <a:endParaRPr lang="en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5C12588B-5CE9-A543-9789-6605914BCA91}"/>
                </a:ext>
              </a:extLst>
            </p:cNvPr>
            <p:cNvSpPr txBox="1"/>
            <p:nvPr/>
          </p:nvSpPr>
          <p:spPr>
            <a:xfrm>
              <a:off x="6717461" y="342439"/>
              <a:ext cx="1548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rgbClr val="FF0000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깜짝 이벤트</a:t>
              </a:r>
              <a:endParaRPr lang="en-KR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564DE57-C74D-054E-8289-9A0314444C40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22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635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KR"/>
            </a:defPPr>
            <a:lvl1pPr>
              <a:defRPr sz="2000" b="0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dirty="0"/>
              <a:t>Coming up</a:t>
            </a:r>
            <a:r>
              <a:rPr lang="ko-KR" altLang="en-US" dirty="0"/>
              <a:t>  </a:t>
            </a:r>
            <a:r>
              <a:rPr lang="ko-KR" altLang="en-US" sz="1800" b="1" dirty="0" err="1"/>
              <a:t>파워앱으로</a:t>
            </a:r>
            <a:r>
              <a:rPr lang="ko-KR" altLang="en-US" sz="1800" b="1" dirty="0"/>
              <a:t> 온라인 강의 </a:t>
            </a:r>
            <a:r>
              <a:rPr lang="ko-KR" altLang="en-US" sz="1800" b="1" dirty="0" err="1"/>
              <a:t>출췍</a:t>
            </a:r>
            <a:r>
              <a:rPr lang="ko-KR" altLang="en-US" sz="1800" b="1" dirty="0"/>
              <a:t> 앱 만들기</a:t>
            </a:r>
            <a:endParaRPr lang="en-US" b="1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E2F1E-8336-2F46-877B-FFA545C30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446EFF3C-7A36-0640-ADC3-C243BFDD4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918488-A8CA-AF46-9971-752E1F34CF00}"/>
              </a:ext>
            </a:extLst>
          </p:cNvPr>
          <p:cNvSpPr txBox="1"/>
          <p:nvPr/>
        </p:nvSpPr>
        <p:spPr>
          <a:xfrm>
            <a:off x="533383" y="1775929"/>
            <a:ext cx="253780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670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640</Words>
  <Application>Microsoft Macintosh PowerPoint</Application>
  <PresentationFormat>Widescreen</PresentationFormat>
  <Paragraphs>101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Nanum Pen Script</vt:lpstr>
      <vt:lpstr>Arial</vt:lpstr>
      <vt:lpstr>Calibri</vt:lpstr>
      <vt:lpstr>Calibri Light</vt:lpstr>
      <vt:lpstr>Segoe UI Emoji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Hyunjoo Ha (Adecco Korea)</cp:lastModifiedBy>
  <cp:revision>1</cp:revision>
  <dcterms:created xsi:type="dcterms:W3CDTF">2020-04-15T17:07:20Z</dcterms:created>
  <dcterms:modified xsi:type="dcterms:W3CDTF">2020-04-15T17:14:37Z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2020-04-15T17:07:21Z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a4aba605-f1dd-4782-82d2-000096248ca4</vt:lpwstr>
  </property>
  <property fmtid="{D5CDD505-2E9C-101B-9397-08002B2CF9AE}" pid="8" name="MSIP_Label_f42aa342-8706-4288-bd11-ebb85995028c_ContentBits">
    <vt:lpwstr>0</vt:lpwstr>
  </property>
</Properties>
</file>